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B9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050D5E-4916-469B-88B5-9E959C371B38}" v="53" dt="2025-11-27T21:26:54.6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34" autoAdjust="0"/>
    <p:restoredTop sz="94660"/>
  </p:normalViewPr>
  <p:slideViewPr>
    <p:cSldViewPr snapToGrid="0">
      <p:cViewPr varScale="1">
        <p:scale>
          <a:sx n="94" d="100"/>
          <a:sy n="94" d="100"/>
        </p:scale>
        <p:origin x="70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ye Kates" userId="59f4aa35b0678cd7" providerId="LiveId" clId="{A80A026F-BE99-4021-B01D-331D43A336AE}"/>
    <pc:docChg chg="undo custSel addSld delSld modSld">
      <pc:chgData name="Tye Kates" userId="59f4aa35b0678cd7" providerId="LiveId" clId="{A80A026F-BE99-4021-B01D-331D43A336AE}" dt="2025-11-27T21:28:09.469" v="268" actId="2711"/>
      <pc:docMkLst>
        <pc:docMk/>
      </pc:docMkLst>
      <pc:sldChg chg="modSp mod">
        <pc:chgData name="Tye Kates" userId="59f4aa35b0678cd7" providerId="LiveId" clId="{A80A026F-BE99-4021-B01D-331D43A336AE}" dt="2025-11-27T21:27:40.372" v="265" actId="2711"/>
        <pc:sldMkLst>
          <pc:docMk/>
          <pc:sldMk cId="1644302283" sldId="256"/>
        </pc:sldMkLst>
        <pc:spChg chg="mod">
          <ac:chgData name="Tye Kates" userId="59f4aa35b0678cd7" providerId="LiveId" clId="{A80A026F-BE99-4021-B01D-331D43A336AE}" dt="2025-11-27T21:27:35.764" v="264" actId="2711"/>
          <ac:spMkLst>
            <pc:docMk/>
            <pc:sldMk cId="1644302283" sldId="256"/>
            <ac:spMk id="2" creationId="{57A97704-35C4-3162-2915-331FC46AC701}"/>
          </ac:spMkLst>
        </pc:spChg>
        <pc:spChg chg="mod">
          <ac:chgData name="Tye Kates" userId="59f4aa35b0678cd7" providerId="LiveId" clId="{A80A026F-BE99-4021-B01D-331D43A336AE}" dt="2025-11-27T21:27:40.372" v="265" actId="2711"/>
          <ac:spMkLst>
            <pc:docMk/>
            <pc:sldMk cId="1644302283" sldId="256"/>
            <ac:spMk id="3" creationId="{831E6EA4-3862-63A9-8C62-685CD7D59BA5}"/>
          </ac:spMkLst>
        </pc:spChg>
      </pc:sldChg>
      <pc:sldChg chg="modSp mod">
        <pc:chgData name="Tye Kates" userId="59f4aa35b0678cd7" providerId="LiveId" clId="{A80A026F-BE99-4021-B01D-331D43A336AE}" dt="2025-11-27T21:27:58.453" v="267" actId="2711"/>
        <pc:sldMkLst>
          <pc:docMk/>
          <pc:sldMk cId="4224836562" sldId="257"/>
        </pc:sldMkLst>
        <pc:spChg chg="mod">
          <ac:chgData name="Tye Kates" userId="59f4aa35b0678cd7" providerId="LiveId" clId="{A80A026F-BE99-4021-B01D-331D43A336AE}" dt="2025-11-27T21:27:51.260" v="266" actId="2711"/>
          <ac:spMkLst>
            <pc:docMk/>
            <pc:sldMk cId="4224836562" sldId="257"/>
            <ac:spMk id="6" creationId="{89735247-B7E2-7E3E-A66C-8C620A480C07}"/>
          </ac:spMkLst>
        </pc:spChg>
        <pc:spChg chg="mod">
          <ac:chgData name="Tye Kates" userId="59f4aa35b0678cd7" providerId="LiveId" clId="{A80A026F-BE99-4021-B01D-331D43A336AE}" dt="2025-11-27T21:27:58.453" v="267" actId="2711"/>
          <ac:spMkLst>
            <pc:docMk/>
            <pc:sldMk cId="4224836562" sldId="257"/>
            <ac:spMk id="16" creationId="{A2A54BF0-71EA-4DB1-4414-904F3965E669}"/>
          </ac:spMkLst>
        </pc:spChg>
      </pc:sldChg>
      <pc:sldChg chg="modSp mod">
        <pc:chgData name="Tye Kates" userId="59f4aa35b0678cd7" providerId="LiveId" clId="{A80A026F-BE99-4021-B01D-331D43A336AE}" dt="2025-11-27T21:28:09.469" v="268" actId="2711"/>
        <pc:sldMkLst>
          <pc:docMk/>
          <pc:sldMk cId="2928856185" sldId="258"/>
        </pc:sldMkLst>
        <pc:spChg chg="mod">
          <ac:chgData name="Tye Kates" userId="59f4aa35b0678cd7" providerId="LiveId" clId="{A80A026F-BE99-4021-B01D-331D43A336AE}" dt="2025-11-27T21:28:09.469" v="268" actId="2711"/>
          <ac:spMkLst>
            <pc:docMk/>
            <pc:sldMk cId="2928856185" sldId="258"/>
            <ac:spMk id="5" creationId="{DB54C0CA-BF39-7CE9-D3FE-6508288EA932}"/>
          </ac:spMkLst>
        </pc:spChg>
      </pc:sldChg>
      <pc:sldChg chg="addSp delSp modSp new mod">
        <pc:chgData name="Tye Kates" userId="59f4aa35b0678cd7" providerId="LiveId" clId="{A80A026F-BE99-4021-B01D-331D43A336AE}" dt="2025-11-27T20:43:29.751" v="56" actId="20577"/>
        <pc:sldMkLst>
          <pc:docMk/>
          <pc:sldMk cId="495081010" sldId="261"/>
        </pc:sldMkLst>
        <pc:spChg chg="mod">
          <ac:chgData name="Tye Kates" userId="59f4aa35b0678cd7" providerId="LiveId" clId="{A80A026F-BE99-4021-B01D-331D43A336AE}" dt="2025-11-27T20:34:14.238" v="6" actId="255"/>
          <ac:spMkLst>
            <pc:docMk/>
            <pc:sldMk cId="495081010" sldId="261"/>
            <ac:spMk id="2" creationId="{DC784BDF-1675-3A01-E002-1CC842301E0F}"/>
          </ac:spMkLst>
        </pc:spChg>
        <pc:spChg chg="del">
          <ac:chgData name="Tye Kates" userId="59f4aa35b0678cd7" providerId="LiveId" clId="{A80A026F-BE99-4021-B01D-331D43A336AE}" dt="2025-11-27T20:35:29.398" v="7"/>
          <ac:spMkLst>
            <pc:docMk/>
            <pc:sldMk cId="495081010" sldId="261"/>
            <ac:spMk id="3" creationId="{A6DF98C8-0BD2-8EF4-0FC4-94C5B58C523A}"/>
          </ac:spMkLst>
        </pc:spChg>
        <pc:spChg chg="add del mod">
          <ac:chgData name="Tye Kates" userId="59f4aa35b0678cd7" providerId="LiveId" clId="{A80A026F-BE99-4021-B01D-331D43A336AE}" dt="2025-11-27T20:42:05.223" v="38" actId="478"/>
          <ac:spMkLst>
            <pc:docMk/>
            <pc:sldMk cId="495081010" sldId="261"/>
            <ac:spMk id="4" creationId="{46A6C467-2A28-4F58-BEAB-9C6DA969C84B}"/>
          </ac:spMkLst>
        </pc:spChg>
        <pc:spChg chg="add del mod">
          <ac:chgData name="Tye Kates" userId="59f4aa35b0678cd7" providerId="LiveId" clId="{A80A026F-BE99-4021-B01D-331D43A336AE}" dt="2025-11-27T20:42:02.704" v="37"/>
          <ac:spMkLst>
            <pc:docMk/>
            <pc:sldMk cId="495081010" sldId="261"/>
            <ac:spMk id="6" creationId="{E3022A73-1D3D-7104-17B9-3AEEC1F1EDF7}"/>
          </ac:spMkLst>
        </pc:spChg>
        <pc:spChg chg="add del mod">
          <ac:chgData name="Tye Kates" userId="59f4aa35b0678cd7" providerId="LiveId" clId="{A80A026F-BE99-4021-B01D-331D43A336AE}" dt="2025-11-27T20:42:34.775" v="45" actId="478"/>
          <ac:spMkLst>
            <pc:docMk/>
            <pc:sldMk cId="495081010" sldId="261"/>
            <ac:spMk id="8" creationId="{08CCF4DD-5965-C02C-9937-B05E156764E0}"/>
          </ac:spMkLst>
        </pc:spChg>
        <pc:graphicFrameChg chg="add del mod">
          <ac:chgData name="Tye Kates" userId="59f4aa35b0678cd7" providerId="LiveId" clId="{A80A026F-BE99-4021-B01D-331D43A336AE}" dt="2025-11-27T20:37:44.523" v="30" actId="478"/>
          <ac:graphicFrameMkLst>
            <pc:docMk/>
            <pc:sldMk cId="495081010" sldId="261"/>
            <ac:graphicFrameMk id="5" creationId="{F95E036E-91B9-9A2D-9B0B-F91D6D4F238C}"/>
          </ac:graphicFrameMkLst>
        </pc:graphicFrameChg>
        <pc:graphicFrameChg chg="add del mod modGraphic">
          <ac:chgData name="Tye Kates" userId="59f4aa35b0678cd7" providerId="LiveId" clId="{A80A026F-BE99-4021-B01D-331D43A336AE}" dt="2025-11-27T20:43:29.751" v="56" actId="20577"/>
          <ac:graphicFrameMkLst>
            <pc:docMk/>
            <pc:sldMk cId="495081010" sldId="261"/>
            <ac:graphicFrameMk id="7" creationId="{FDC4E890-38F9-070C-C3E5-58E48C404DAB}"/>
          </ac:graphicFrameMkLst>
        </pc:graphicFrameChg>
      </pc:sldChg>
      <pc:sldChg chg="new del">
        <pc:chgData name="Tye Kates" userId="59f4aa35b0678cd7" providerId="LiveId" clId="{A80A026F-BE99-4021-B01D-331D43A336AE}" dt="2025-11-27T20:33:30.526" v="1" actId="47"/>
        <pc:sldMkLst>
          <pc:docMk/>
          <pc:sldMk cId="571031964" sldId="261"/>
        </pc:sldMkLst>
      </pc:sldChg>
      <pc:sldChg chg="addSp delSp modSp new mod">
        <pc:chgData name="Tye Kates" userId="59f4aa35b0678cd7" providerId="LiveId" clId="{A80A026F-BE99-4021-B01D-331D43A336AE}" dt="2025-11-27T20:59:10.136" v="127" actId="20577"/>
        <pc:sldMkLst>
          <pc:docMk/>
          <pc:sldMk cId="176066938" sldId="262"/>
        </pc:sldMkLst>
        <pc:spChg chg="mod">
          <ac:chgData name="Tye Kates" userId="59f4aa35b0678cd7" providerId="LiveId" clId="{A80A026F-BE99-4021-B01D-331D43A336AE}" dt="2025-11-27T20:45:21.642" v="60" actId="122"/>
          <ac:spMkLst>
            <pc:docMk/>
            <pc:sldMk cId="176066938" sldId="262"/>
            <ac:spMk id="2" creationId="{8ED25293-BB4E-7A22-AE53-A9578B61913C}"/>
          </ac:spMkLst>
        </pc:spChg>
        <pc:spChg chg="del">
          <ac:chgData name="Tye Kates" userId="59f4aa35b0678cd7" providerId="LiveId" clId="{A80A026F-BE99-4021-B01D-331D43A336AE}" dt="2025-11-27T20:45:28.848" v="61" actId="478"/>
          <ac:spMkLst>
            <pc:docMk/>
            <pc:sldMk cId="176066938" sldId="262"/>
            <ac:spMk id="3" creationId="{C29B2806-F9A8-1F97-0F2B-7207FD888956}"/>
          </ac:spMkLst>
        </pc:spChg>
        <pc:spChg chg="add mod">
          <ac:chgData name="Tye Kates" userId="59f4aa35b0678cd7" providerId="LiveId" clId="{A80A026F-BE99-4021-B01D-331D43A336AE}" dt="2025-11-27T20:58:58.745" v="125" actId="20577"/>
          <ac:spMkLst>
            <pc:docMk/>
            <pc:sldMk cId="176066938" sldId="262"/>
            <ac:spMk id="4" creationId="{A136BDC8-CAF4-A735-D659-761099C2B733}"/>
          </ac:spMkLst>
        </pc:spChg>
        <pc:spChg chg="add mod">
          <ac:chgData name="Tye Kates" userId="59f4aa35b0678cd7" providerId="LiveId" clId="{A80A026F-BE99-4021-B01D-331D43A336AE}" dt="2025-11-27T20:59:05.440" v="126" actId="20577"/>
          <ac:spMkLst>
            <pc:docMk/>
            <pc:sldMk cId="176066938" sldId="262"/>
            <ac:spMk id="5" creationId="{1DDD1EE4-4EB9-8828-B9FD-12546FF7A400}"/>
          </ac:spMkLst>
        </pc:spChg>
        <pc:spChg chg="add mod">
          <ac:chgData name="Tye Kates" userId="59f4aa35b0678cd7" providerId="LiveId" clId="{A80A026F-BE99-4021-B01D-331D43A336AE}" dt="2025-11-27T20:59:10.136" v="127" actId="20577"/>
          <ac:spMkLst>
            <pc:docMk/>
            <pc:sldMk cId="176066938" sldId="262"/>
            <ac:spMk id="6" creationId="{F5A953C7-0499-484D-3445-69BA7833B05A}"/>
          </ac:spMkLst>
        </pc:spChg>
        <pc:spChg chg="add mod">
          <ac:chgData name="Tye Kates" userId="59f4aa35b0678cd7" providerId="LiveId" clId="{A80A026F-BE99-4021-B01D-331D43A336AE}" dt="2025-11-27T20:56:26.109" v="105" actId="2711"/>
          <ac:spMkLst>
            <pc:docMk/>
            <pc:sldMk cId="176066938" sldId="262"/>
            <ac:spMk id="9" creationId="{74225AE6-0A70-75A2-3CA6-7DB33DF65C76}"/>
          </ac:spMkLst>
        </pc:spChg>
        <pc:spChg chg="add mod">
          <ac:chgData name="Tye Kates" userId="59f4aa35b0678cd7" providerId="LiveId" clId="{A80A026F-BE99-4021-B01D-331D43A336AE}" dt="2025-11-27T20:56:19.356" v="104" actId="2711"/>
          <ac:spMkLst>
            <pc:docMk/>
            <pc:sldMk cId="176066938" sldId="262"/>
            <ac:spMk id="12" creationId="{85457EF2-B24A-1802-2B2D-B7611457FC91}"/>
          </ac:spMkLst>
        </pc:spChg>
        <pc:spChg chg="add mod">
          <ac:chgData name="Tye Kates" userId="59f4aa35b0678cd7" providerId="LiveId" clId="{A80A026F-BE99-4021-B01D-331D43A336AE}" dt="2025-11-27T20:58:44.727" v="124" actId="1076"/>
          <ac:spMkLst>
            <pc:docMk/>
            <pc:sldMk cId="176066938" sldId="262"/>
            <ac:spMk id="15" creationId="{50758F02-4EFC-0419-0E43-D7C41EF873E4}"/>
          </ac:spMkLst>
        </pc:spChg>
        <pc:picChg chg="add mod">
          <ac:chgData name="Tye Kates" userId="59f4aa35b0678cd7" providerId="LiveId" clId="{A80A026F-BE99-4021-B01D-331D43A336AE}" dt="2025-11-27T20:54:24.574" v="89" actId="1076"/>
          <ac:picMkLst>
            <pc:docMk/>
            <pc:sldMk cId="176066938" sldId="262"/>
            <ac:picMk id="8" creationId="{ECE25C1E-D881-C3AB-94B4-4E3A92BCBDDA}"/>
          </ac:picMkLst>
        </pc:picChg>
        <pc:picChg chg="add mod">
          <ac:chgData name="Tye Kates" userId="59f4aa35b0678cd7" providerId="LiveId" clId="{A80A026F-BE99-4021-B01D-331D43A336AE}" dt="2025-11-27T20:55:35.398" v="99" actId="1076"/>
          <ac:picMkLst>
            <pc:docMk/>
            <pc:sldMk cId="176066938" sldId="262"/>
            <ac:picMk id="11" creationId="{F7E818FE-07BF-515C-DD94-A457FFDF6A11}"/>
          </ac:picMkLst>
        </pc:picChg>
        <pc:picChg chg="add mod">
          <ac:chgData name="Tye Kates" userId="59f4aa35b0678cd7" providerId="LiveId" clId="{A80A026F-BE99-4021-B01D-331D43A336AE}" dt="2025-11-27T20:57:30.463" v="112" actId="14100"/>
          <ac:picMkLst>
            <pc:docMk/>
            <pc:sldMk cId="176066938" sldId="262"/>
            <ac:picMk id="14" creationId="{37888A58-A72A-E08C-91DE-87D9094A803B}"/>
          </ac:picMkLst>
        </pc:picChg>
      </pc:sldChg>
      <pc:sldChg chg="addSp delSp modSp new mod">
        <pc:chgData name="Tye Kates" userId="59f4aa35b0678cd7" providerId="LiveId" clId="{A80A026F-BE99-4021-B01D-331D43A336AE}" dt="2025-11-27T21:14:25.006" v="197" actId="255"/>
        <pc:sldMkLst>
          <pc:docMk/>
          <pc:sldMk cId="4063676480" sldId="263"/>
        </pc:sldMkLst>
        <pc:spChg chg="mod">
          <ac:chgData name="Tye Kates" userId="59f4aa35b0678cd7" providerId="LiveId" clId="{A80A026F-BE99-4021-B01D-331D43A336AE}" dt="2025-11-27T21:00:58.702" v="134" actId="14100"/>
          <ac:spMkLst>
            <pc:docMk/>
            <pc:sldMk cId="4063676480" sldId="263"/>
            <ac:spMk id="2" creationId="{9998E2A6-16BF-AB54-9401-F26524DA0B26}"/>
          </ac:spMkLst>
        </pc:spChg>
        <pc:spChg chg="del">
          <ac:chgData name="Tye Kates" userId="59f4aa35b0678cd7" providerId="LiveId" clId="{A80A026F-BE99-4021-B01D-331D43A336AE}" dt="2025-11-27T21:04:29.851" v="157" actId="931"/>
          <ac:spMkLst>
            <pc:docMk/>
            <pc:sldMk cId="4063676480" sldId="263"/>
            <ac:spMk id="3" creationId="{6C3D266D-0B60-442F-6711-E32734ECEA62}"/>
          </ac:spMkLst>
        </pc:spChg>
        <pc:spChg chg="del">
          <ac:chgData name="Tye Kates" userId="59f4aa35b0678cd7" providerId="LiveId" clId="{A80A026F-BE99-4021-B01D-331D43A336AE}" dt="2025-11-27T21:01:14.641" v="135"/>
          <ac:spMkLst>
            <pc:docMk/>
            <pc:sldMk cId="4063676480" sldId="263"/>
            <ac:spMk id="4" creationId="{F14E44F2-95BC-65DA-FCB4-A338D046C9CE}"/>
          </ac:spMkLst>
        </pc:spChg>
        <pc:spChg chg="add mod">
          <ac:chgData name="Tye Kates" userId="59f4aa35b0678cd7" providerId="LiveId" clId="{A80A026F-BE99-4021-B01D-331D43A336AE}" dt="2025-11-27T21:14:25.006" v="197" actId="255"/>
          <ac:spMkLst>
            <pc:docMk/>
            <pc:sldMk cId="4063676480" sldId="263"/>
            <ac:spMk id="5" creationId="{AB7CA4B6-5322-7F08-888F-19F5578B9E7B}"/>
          </ac:spMkLst>
        </pc:spChg>
        <pc:picChg chg="add mod">
          <ac:chgData name="Tye Kates" userId="59f4aa35b0678cd7" providerId="LiveId" clId="{A80A026F-BE99-4021-B01D-331D43A336AE}" dt="2025-11-27T21:04:30.397" v="159" actId="962"/>
          <ac:picMkLst>
            <pc:docMk/>
            <pc:sldMk cId="4063676480" sldId="263"/>
            <ac:picMk id="7" creationId="{E33DF1C7-726F-4356-87CC-F184B314B672}"/>
          </ac:picMkLst>
        </pc:picChg>
      </pc:sldChg>
      <pc:sldChg chg="addSp delSp modSp new mod">
        <pc:chgData name="Tye Kates" userId="59f4aa35b0678cd7" providerId="LiveId" clId="{A80A026F-BE99-4021-B01D-331D43A336AE}" dt="2025-11-27T21:19:28.326" v="222" actId="962"/>
        <pc:sldMkLst>
          <pc:docMk/>
          <pc:sldMk cId="3844221327" sldId="264"/>
        </pc:sldMkLst>
        <pc:spChg chg="mod">
          <ac:chgData name="Tye Kates" userId="59f4aa35b0678cd7" providerId="LiveId" clId="{A80A026F-BE99-4021-B01D-331D43A336AE}" dt="2025-11-27T21:16:24.644" v="201" actId="2711"/>
          <ac:spMkLst>
            <pc:docMk/>
            <pc:sldMk cId="3844221327" sldId="264"/>
            <ac:spMk id="2" creationId="{C615678A-AB10-46F3-68DD-FC9F4A053A7F}"/>
          </ac:spMkLst>
        </pc:spChg>
        <pc:spChg chg="del">
          <ac:chgData name="Tye Kates" userId="59f4aa35b0678cd7" providerId="LiveId" clId="{A80A026F-BE99-4021-B01D-331D43A336AE}" dt="2025-11-27T21:16:36.506" v="202"/>
          <ac:spMkLst>
            <pc:docMk/>
            <pc:sldMk cId="3844221327" sldId="264"/>
            <ac:spMk id="3" creationId="{18B9860B-6E2D-E664-F4AC-0277D3C20917}"/>
          </ac:spMkLst>
        </pc:spChg>
        <pc:spChg chg="add del">
          <ac:chgData name="Tye Kates" userId="59f4aa35b0678cd7" providerId="LiveId" clId="{A80A026F-BE99-4021-B01D-331D43A336AE}" dt="2025-11-27T21:19:27.980" v="220" actId="931"/>
          <ac:spMkLst>
            <pc:docMk/>
            <pc:sldMk cId="3844221327" sldId="264"/>
            <ac:spMk id="4" creationId="{3CB97E41-7008-1254-90DD-DDC3FA988333}"/>
          </ac:spMkLst>
        </pc:spChg>
        <pc:spChg chg="add mod">
          <ac:chgData name="Tye Kates" userId="59f4aa35b0678cd7" providerId="LiveId" clId="{A80A026F-BE99-4021-B01D-331D43A336AE}" dt="2025-11-27T21:17:16.422" v="209" actId="1076"/>
          <ac:spMkLst>
            <pc:docMk/>
            <pc:sldMk cId="3844221327" sldId="264"/>
            <ac:spMk id="5" creationId="{E4FB05BA-DCF5-53D1-F4E9-33788BB38FE7}"/>
          </ac:spMkLst>
        </pc:spChg>
        <pc:spChg chg="add mod">
          <ac:chgData name="Tye Kates" userId="59f4aa35b0678cd7" providerId="LiveId" clId="{A80A026F-BE99-4021-B01D-331D43A336AE}" dt="2025-11-27T21:17:56.241" v="214" actId="931"/>
          <ac:spMkLst>
            <pc:docMk/>
            <pc:sldMk cId="3844221327" sldId="264"/>
            <ac:spMk id="8" creationId="{778D53DD-8C5B-F8FB-50A3-2FBC95136192}"/>
          </ac:spMkLst>
        </pc:spChg>
        <pc:picChg chg="add mod">
          <ac:chgData name="Tye Kates" userId="59f4aa35b0678cd7" providerId="LiveId" clId="{A80A026F-BE99-4021-B01D-331D43A336AE}" dt="2025-11-27T21:17:56.241" v="214" actId="931"/>
          <ac:picMkLst>
            <pc:docMk/>
            <pc:sldMk cId="3844221327" sldId="264"/>
            <ac:picMk id="7" creationId="{7CF2F576-BBEE-F2AF-4C9B-87E62E854677}"/>
          </ac:picMkLst>
        </pc:picChg>
        <pc:picChg chg="add mod">
          <ac:chgData name="Tye Kates" userId="59f4aa35b0678cd7" providerId="LiveId" clId="{A80A026F-BE99-4021-B01D-331D43A336AE}" dt="2025-11-27T21:19:08.257" v="219" actId="931"/>
          <ac:picMkLst>
            <pc:docMk/>
            <pc:sldMk cId="3844221327" sldId="264"/>
            <ac:picMk id="10" creationId="{D7CC6D43-641D-7161-E2BC-121E6CC8F945}"/>
          </ac:picMkLst>
        </pc:picChg>
        <pc:picChg chg="add mod">
          <ac:chgData name="Tye Kates" userId="59f4aa35b0678cd7" providerId="LiveId" clId="{A80A026F-BE99-4021-B01D-331D43A336AE}" dt="2025-11-27T21:19:28.326" v="222" actId="962"/>
          <ac:picMkLst>
            <pc:docMk/>
            <pc:sldMk cId="3844221327" sldId="264"/>
            <ac:picMk id="12" creationId="{0C6D06CD-B18D-DF4C-6744-19D82EEF28C2}"/>
          </ac:picMkLst>
        </pc:picChg>
      </pc:sldChg>
      <pc:sldChg chg="new del">
        <pc:chgData name="Tye Kates" userId="59f4aa35b0678cd7" providerId="LiveId" clId="{A80A026F-BE99-4021-B01D-331D43A336AE}" dt="2025-11-27T21:20:03.629" v="224" actId="47"/>
        <pc:sldMkLst>
          <pc:docMk/>
          <pc:sldMk cId="1390690534" sldId="265"/>
        </pc:sldMkLst>
      </pc:sldChg>
      <pc:sldChg chg="addSp delSp modSp new mod">
        <pc:chgData name="Tye Kates" userId="59f4aa35b0678cd7" providerId="LiveId" clId="{A80A026F-BE99-4021-B01D-331D43A336AE}" dt="2025-11-27T21:22:56.456" v="245" actId="962"/>
        <pc:sldMkLst>
          <pc:docMk/>
          <pc:sldMk cId="2605389383" sldId="265"/>
        </pc:sldMkLst>
        <pc:spChg chg="mod">
          <ac:chgData name="Tye Kates" userId="59f4aa35b0678cd7" providerId="LiveId" clId="{A80A026F-BE99-4021-B01D-331D43A336AE}" dt="2025-11-27T21:20:46.953" v="236" actId="122"/>
          <ac:spMkLst>
            <pc:docMk/>
            <pc:sldMk cId="2605389383" sldId="265"/>
            <ac:spMk id="2" creationId="{80595D4A-CD8C-C13E-ED50-3EF4F6D94A39}"/>
          </ac:spMkLst>
        </pc:spChg>
        <pc:spChg chg="mod">
          <ac:chgData name="Tye Kates" userId="59f4aa35b0678cd7" providerId="LiveId" clId="{A80A026F-BE99-4021-B01D-331D43A336AE}" dt="2025-11-27T21:21:08.654" v="242" actId="27636"/>
          <ac:spMkLst>
            <pc:docMk/>
            <pc:sldMk cId="2605389383" sldId="265"/>
            <ac:spMk id="3" creationId="{A628E7A7-766C-8DE7-A747-F273BF4FC712}"/>
          </ac:spMkLst>
        </pc:spChg>
        <pc:spChg chg="del">
          <ac:chgData name="Tye Kates" userId="59f4aa35b0678cd7" providerId="LiveId" clId="{A80A026F-BE99-4021-B01D-331D43A336AE}" dt="2025-11-27T21:22:55.576" v="243" actId="931"/>
          <ac:spMkLst>
            <pc:docMk/>
            <pc:sldMk cId="2605389383" sldId="265"/>
            <ac:spMk id="4" creationId="{7E1DE9D1-69D1-C60C-D261-B677E52B9D3A}"/>
          </ac:spMkLst>
        </pc:spChg>
        <pc:spChg chg="add mod">
          <ac:chgData name="Tye Kates" userId="59f4aa35b0678cd7" providerId="LiveId" clId="{A80A026F-BE99-4021-B01D-331D43A336AE}" dt="2025-11-27T21:22:56.456" v="245" actId="962"/>
          <ac:spMkLst>
            <pc:docMk/>
            <pc:sldMk cId="2605389383" sldId="265"/>
            <ac:spMk id="7" creationId="{B33EF0E8-12AC-68C0-8D04-BEA36C0987CD}"/>
          </ac:spMkLst>
        </pc:spChg>
        <pc:picChg chg="add mod">
          <ac:chgData name="Tye Kates" userId="59f4aa35b0678cd7" providerId="LiveId" clId="{A80A026F-BE99-4021-B01D-331D43A336AE}" dt="2025-11-27T21:22:56.456" v="245" actId="962"/>
          <ac:picMkLst>
            <pc:docMk/>
            <pc:sldMk cId="2605389383" sldId="265"/>
            <ac:picMk id="6" creationId="{CBA6FB69-662B-40D1-A8EB-0113944E0D8F}"/>
          </ac:picMkLst>
        </pc:picChg>
      </pc:sldChg>
      <pc:sldChg chg="addSp delSp modSp new mod">
        <pc:chgData name="Tye Kates" userId="59f4aa35b0678cd7" providerId="LiveId" clId="{A80A026F-BE99-4021-B01D-331D43A336AE}" dt="2025-11-27T21:27:07.541" v="263" actId="2711"/>
        <pc:sldMkLst>
          <pc:docMk/>
          <pc:sldMk cId="191672025" sldId="266"/>
        </pc:sldMkLst>
        <pc:spChg chg="mod">
          <ac:chgData name="Tye Kates" userId="59f4aa35b0678cd7" providerId="LiveId" clId="{A80A026F-BE99-4021-B01D-331D43A336AE}" dt="2025-11-27T21:24:35.931" v="249" actId="122"/>
          <ac:spMkLst>
            <pc:docMk/>
            <pc:sldMk cId="191672025" sldId="266"/>
            <ac:spMk id="2" creationId="{16D3EA06-E05E-2444-A1A1-4F166855ADF3}"/>
          </ac:spMkLst>
        </pc:spChg>
        <pc:spChg chg="del">
          <ac:chgData name="Tye Kates" userId="59f4aa35b0678cd7" providerId="LiveId" clId="{A80A026F-BE99-4021-B01D-331D43A336AE}" dt="2025-11-27T21:24:53.177" v="250"/>
          <ac:spMkLst>
            <pc:docMk/>
            <pc:sldMk cId="191672025" sldId="266"/>
            <ac:spMk id="3" creationId="{93DC982F-A067-FEDB-2F7E-BDA0EA48B558}"/>
          </ac:spMkLst>
        </pc:spChg>
        <pc:spChg chg="add mod">
          <ac:chgData name="Tye Kates" userId="59f4aa35b0678cd7" providerId="LiveId" clId="{A80A026F-BE99-4021-B01D-331D43A336AE}" dt="2025-11-27T21:27:07.541" v="263" actId="2711"/>
          <ac:spMkLst>
            <pc:docMk/>
            <pc:sldMk cId="191672025" sldId="266"/>
            <ac:spMk id="4" creationId="{7FCF85B0-155D-93F3-BB6C-94F6800531B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F7AEC1-C8EE-4629-8CB6-EED9776B7E3F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EE36D-07E9-46F4-9434-EB90BAC21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054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EE36D-07E9-46F4-9434-EB90BAC219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150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67B50E4-2343-4B20-80BE-1605C97DFB16}" type="datetime1">
              <a:rPr lang="en-US" smtClean="0"/>
              <a:t>11/27/2025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4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CE6CA204-B091-40ED-8158-331EE628B522}" type="datetime1">
              <a:rPr lang="en-US" smtClean="0"/>
              <a:t>11/27/2025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54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2F09-9D88-4105-92F6-7298804EAA90}" type="datetime1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5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44F96-061D-4D71-97A2-2371A43FDE7C}" type="datetime1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1930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FE133-02A7-439F-9131-2680F754099D}" type="datetime1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19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BF7DD-C7D0-4333-B18D-CCAF5427F9DD}" type="datetime1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0813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15979-091A-4302-A385-56FC1CE52E32}" type="datetime1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6524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7836D543-476D-434F-B209-1A114B2E3F04}" type="datetime1">
              <a:rPr lang="en-US" smtClean="0"/>
              <a:t>11/27/2025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613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3DD0F20-7689-42E6-8664-6AA00B79F132}" type="datetime1">
              <a:rPr lang="en-US" smtClean="0"/>
              <a:t>11/27/2025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8986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30F2F577-5BDA-4749-9F3F-0D340DC0D6A8}" type="datetime1">
              <a:rPr lang="en-US" smtClean="0"/>
              <a:t>11/27/2025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035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C9378AD-A6D7-4162-BB5C-47C49B2E145B}" type="datetime1">
              <a:rPr lang="en-US" smtClean="0"/>
              <a:t>11/27/2025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760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DE44A-7CD8-4860-9BDC-2BE4C911F6D0}" type="datetime1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1486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67B65D3-547A-48A8-9F1F-13ED0B55ACC6}" type="datetime1">
              <a:rPr lang="en-US" smtClean="0"/>
              <a:t>11/27/2025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555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76A7CFE7-E645-4439-AA6B-DA8CF856D63E}" type="datetime1">
              <a:rPr lang="en-US" smtClean="0"/>
              <a:t>11/27/2025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6425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8B2C0DB-994F-48B0-91F4-5F06C3B86E32}" type="datetime1">
              <a:rPr lang="en-US" smtClean="0"/>
              <a:t>11/27/2025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283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D3F6A089-BE3E-4BB0-98EE-FDF712FF3613}" type="datetime1">
              <a:rPr lang="en-US" smtClean="0"/>
              <a:t>11/27/2025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1152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AC101298-AE91-4071-9C72-5A98117ABE14}" type="datetime1">
              <a:rPr lang="en-US" smtClean="0"/>
              <a:t>11/27/2025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9238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ABE4333-790C-44CD-B503-F52418ED809A}" type="datetime1">
              <a:rPr lang="en-US" smtClean="0"/>
              <a:t>11/27/2025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9740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85800" indent="0">
              <a:buNone/>
              <a:defRPr sz="14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D2397CCD-8E49-4379-8DCB-9F17CAEDFC10}" type="datetime1">
              <a:rPr lang="en-US" smtClean="0"/>
              <a:t>11/27/2025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1366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146F6-C62B-441B-BAD2-D550454B4D53}" type="datetime1">
              <a:rPr lang="en-US" smtClean="0"/>
              <a:t>11/27/2025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400"/>
            </a:lvl4pPr>
            <a:lvl5pPr marL="91440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84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83A68-D563-4FD5-B11F-54F8D5F1E37F}" type="datetime1">
              <a:rPr lang="en-US" smtClean="0"/>
              <a:t>11/27/2025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1949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3148FABB-02FF-476F-AB37-BDD0E354E780}" type="datetime1">
              <a:rPr lang="en-US" smtClean="0"/>
              <a:t>11/27/2025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579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5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38EAEAF-D16E-446F-97F9-D23FB245CB45}" type="datetime1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1549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2645" y="1828800"/>
            <a:ext cx="6172200" cy="442569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428D3-736A-4038-886C-8BF662AA2745}" type="datetime1">
              <a:rPr lang="en-US" smtClean="0"/>
              <a:t>11/27/2025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4416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2648" y="2290890"/>
            <a:ext cx="4672584" cy="404164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1DDEB-9B85-4E99-8A3D-ABE66C6280C3}" type="datetime1">
              <a:rPr lang="en-US" smtClean="0"/>
              <a:t>11/27/2025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897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5DCA-443F-4667-9ED1-418507CE45A8}" type="datetime1">
              <a:rPr lang="en-US" smtClean="0"/>
              <a:t>11/27/2025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8037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718304"/>
            <a:ext cx="5897880" cy="13533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20000"/>
              </a:lnSpc>
              <a:defRPr lang="en-US" sz="2800" b="0" dirty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9496" y="603503"/>
            <a:ext cx="10826496" cy="433425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3200" b="1" dirty="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557D-4816-44D0-B6EE-6CAC6E30B54D}" type="datetime1">
              <a:rPr lang="en-US" smtClean="0"/>
              <a:t>11/27/2025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62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F872E-5ED2-46B0-83A4-0C1AF0E0D91C}" type="datetime1">
              <a:rPr lang="en-US" smtClean="0"/>
              <a:t>11/27/2025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0080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4B1ECB8-9E10-D2F3-E361-7D268551E2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18575-0C6E-47B4-936E-32183810D7BF}" type="datetime1">
              <a:rPr lang="en-US" smtClean="0"/>
              <a:t>11/27/2025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64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29FB5-1C86-423F-AEAA-2683840666C3}" type="datetime1">
              <a:rPr lang="en-US" smtClean="0"/>
              <a:t>11/27/2025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27690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CCB4E-88AF-46AC-B7C5-30308F179659}" type="datetime1">
              <a:rPr lang="en-US" smtClean="0"/>
              <a:t>11/27/2025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68425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915B6-CC2A-4462-A7E5-B3080DF8F97D}" type="datetime1">
              <a:rPr lang="en-US" smtClean="0"/>
              <a:t>11/27/2025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41794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8" y="5431536"/>
            <a:ext cx="9021471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188F7-A494-4EEB-A53D-2B97B1D4CD3C}" type="datetime1">
              <a:rPr lang="en-US" smtClean="0"/>
              <a:t>11/27/2025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07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2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782E7A21-5BA8-4C4C-9705-3A1EA342AD8A}" type="datetime1">
              <a:rPr lang="en-US" smtClean="0"/>
              <a:t>11/27/2025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687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DECC02-1725-49EE-C93B-A4C2C4049458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349240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BC0-1562-42E5-89A2-925CA193C8A6}" type="datetime1">
              <a:rPr lang="en-US" smtClean="0"/>
              <a:t>11/27/2025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117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041" y="566928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2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376A-778D-45CF-8340-DB03B2DA6A3E}" type="datetime1">
              <a:rPr lang="en-US" smtClean="0"/>
              <a:t>11/27/2025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370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FF5A-622E-43FE-9EE9-BAAB78AB2046}" type="datetime1">
              <a:rPr lang="en-US" smtClean="0"/>
              <a:t>11/27/2025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02970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5C09E-FF30-4AA0-A227-171955622259}" type="datetime1">
              <a:rPr lang="en-US" smtClean="0"/>
              <a:t>11/27/2025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46852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279FF-407B-4B41-9E69-DE66ED04A328}" type="datetime1">
              <a:rPr lang="en-US" smtClean="0"/>
              <a:t>11/27/2025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672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3E812-757D-4139-AF81-227C72D4B544}" type="datetime1">
              <a:rPr lang="en-US" smtClean="0"/>
              <a:t>11/27/2025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2304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6A7E1-C424-43A5-938A-12DEC0A1D59D}" type="datetime1">
              <a:rPr lang="en-US" smtClean="0"/>
              <a:t>11/27/2025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95851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4FC2-B89B-4919-A96B-662A3584681C}" type="datetime1">
              <a:rPr lang="en-US" smtClean="0"/>
              <a:t>11/27/2025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123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10888473" cy="1133856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4BE51-D660-433D-AABA-154BE028E64E}" type="datetime1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98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F76E-6064-4431-B5C4-29A511725BCF}" type="datetime1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50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2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E73BE-5F1F-40EF-8F67-E3F24D65884D}" type="datetime1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37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72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68EF1-668D-4AD0-8652-1F3B3622EDC2}" type="datetime1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7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5609F-9B5B-4E29-8DB1-457A85E01A27}" type="datetime1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60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7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0DE37-B9D6-425C-B79B-6C6DFFBD0DA2}" type="datetime1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419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B0EE-4023-4E3C-8875-10AA631453CF}" type="datetime1">
              <a:rPr lang="en-US" smtClean="0"/>
              <a:t>11/27/2025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329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EE9E671-1C83-40F7-9D33-FE8AAC7F721F}" type="datetime1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62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48" r:id="rId2"/>
    <p:sldLayoutId id="2147483750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  <p:sldLayoutId id="2147483736" r:id="rId38"/>
    <p:sldLayoutId id="2147483737" r:id="rId39"/>
    <p:sldLayoutId id="2147483738" r:id="rId40"/>
    <p:sldLayoutId id="2147483739" r:id="rId41"/>
    <p:sldLayoutId id="2147483740" r:id="rId42"/>
    <p:sldLayoutId id="2147483741" r:id="rId43"/>
    <p:sldLayoutId id="2147483742" r:id="rId44"/>
    <p:sldLayoutId id="2147483743" r:id="rId45"/>
    <p:sldLayoutId id="2147483744" r:id="rId46"/>
    <p:sldLayoutId id="2147483745" r:id="rId47"/>
    <p:sldLayoutId id="2147483746" r:id="rId48"/>
    <p:sldLayoutId id="2147483747" r:id="rId4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stock.com/free-videos/steel-works-port-talbot-wales-time-1862494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blog.bozho.net/the-lazy-expert/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creativecommons.org/licenses/by/3.0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198070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fr.wikipedia.org/wiki/Jeu_en_ligne_massivement_multijoueur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cpedia.org/highway-signs/d/data-analysis.html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creativecommons.org/licenses/by-sa/3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scienceblog.net/tags/linear-model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creativecommons.org/licenses/by-nc-sa/3.0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153724200@N07/27774351928/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xplore.com/news/2025-11-china-tension-fuels-decoupling-tech.html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97704-35C4-3162-2915-331FC46AC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for Generating Game Levels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1E6EA4-3862-63A9-8C62-685CD7D59B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6236110"/>
            <a:ext cx="11460480" cy="480373"/>
          </a:xfrm>
        </p:spPr>
        <p:txBody>
          <a:bodyPr>
            <a:normAutofit fontScale="55000" lnSpcReduction="2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 4630 – Intro to Artificial Intelligence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25 – Tye Kates, Rodney Benjamin, Thomas Gregory, Jacob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Eurglunes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Adam Kieszkowski</a:t>
            </a:r>
          </a:p>
        </p:txBody>
      </p:sp>
      <p:pic>
        <p:nvPicPr>
          <p:cNvPr id="5" name="Picture Placeholder 4" descr="A city with lights coming out of it&#10;&#10;AI-generated content may be incorrect.">
            <a:extLst>
              <a:ext uri="{FF2B5EF4-FFF2-40B4-BE49-F238E27FC236}">
                <a16:creationId xmlns:a16="http://schemas.microsoft.com/office/drawing/2014/main" id="{798C089B-E1B5-315D-4211-8278F0C6611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3660" b="13660"/>
          <a:stretch>
            <a:fillRect/>
          </a:stretch>
        </p:blipFill>
        <p:spPr>
          <a:xfrm>
            <a:off x="0" y="0"/>
            <a:ext cx="12192000" cy="4986338"/>
          </a:xfrm>
        </p:spPr>
      </p:pic>
    </p:spTree>
    <p:extLst>
      <p:ext uri="{BB962C8B-B14F-4D97-AF65-F5344CB8AC3E}">
        <p14:creationId xmlns:p14="http://schemas.microsoft.com/office/powerpoint/2010/main" val="1644302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95D4A-CD8C-C13E-ED50-3EF4F6D9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8E7A7-766C-8DE7-A747-F273BF4FC71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7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7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models learned aspects of the training levels.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LSTM produced more coherent, game-like layouts than the 3-gram baseline.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simple rule-based check revealed structural issues like inconsistent width.</a:t>
            </a:r>
          </a:p>
          <a:p>
            <a:pPr>
              <a:lnSpc>
                <a:spcPct val="17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7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post-processing or constraints to enforce fixed row width.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on a larger and more diverse level dataset.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more advanced sequence models (e.g., Transformers).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Incorporate playability constraints or a reward signal when generating.</a:t>
            </a:r>
          </a:p>
          <a:p>
            <a:pPr>
              <a:lnSpc>
                <a:spcPct val="17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Placeholder 5" descr="Green numbers falling from a cloud&#10;&#10;AI-generated content may be incorrect.">
            <a:extLst>
              <a:ext uri="{FF2B5EF4-FFF2-40B4-BE49-F238E27FC236}">
                <a16:creationId xmlns:a16="http://schemas.microsoft.com/office/drawing/2014/main" id="{CBA6FB69-662B-40D1-A8EB-0113944E0D8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660" r="17660"/>
          <a:stretch>
            <a:fillRect/>
          </a:stretch>
        </p:blipFill>
        <p:spPr/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3EF0E8-12AC-68C0-8D04-BEA36C0987CD}"/>
              </a:ext>
            </a:extLst>
          </p:cNvPr>
          <p:cNvSpPr txBox="1"/>
          <p:nvPr/>
        </p:nvSpPr>
        <p:spPr>
          <a:xfrm>
            <a:off x="5917720" y="6858000"/>
            <a:ext cx="62742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techblog.bozho.net/the-lazy-expert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605389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3EA06-E05E-2444-A1A1-4F166855A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Code, Demo, and Repository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FCF85B0-155D-93F3-BB6C-94F6800531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12646" y="2100480"/>
            <a:ext cx="10653577" cy="3823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Code repository (GitHub):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Includes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/, data/, models/, reports/, and README.md.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Demo video: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Screen recording of the Colab notebook:</a:t>
            </a:r>
          </a:p>
          <a:p>
            <a:pPr marL="457200" marR="0" lvl="1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Running training.</a:t>
            </a:r>
          </a:p>
          <a:p>
            <a:pPr marL="457200" marR="0" lvl="1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Generating levels with 3-gram and LSTM.</a:t>
            </a:r>
          </a:p>
          <a:p>
            <a:pPr marL="457200" marR="0" lvl="1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Showing sample outputs.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Team: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Tye Kates, Rodney Benjamin, Thomas Gregory, Jacob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Eurglunes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Adam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Kieszkowski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72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DC4B2F6-45A1-82B5-355F-FE0B90385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07215-F35F-FF63-31CA-7FDF81050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3D1440-361A-A4A2-D6CE-2860037A4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84666"/>
            <a:ext cx="1219019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735247-B7E2-7E3E-A66C-8C620A480C07}"/>
              </a:ext>
            </a:extLst>
          </p:cNvPr>
          <p:cNvSpPr txBox="1"/>
          <p:nvPr/>
        </p:nvSpPr>
        <p:spPr>
          <a:xfrm>
            <a:off x="1229360" y="473046"/>
            <a:ext cx="72440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748297-8F17-282A-5477-DA4869623609}"/>
              </a:ext>
            </a:extLst>
          </p:cNvPr>
          <p:cNvSpPr txBox="1"/>
          <p:nvPr/>
        </p:nvSpPr>
        <p:spPr>
          <a:xfrm>
            <a:off x="2011680" y="2306320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A54BF0-71EA-4DB1-4414-904F3965E669}"/>
              </a:ext>
            </a:extLst>
          </p:cNvPr>
          <p:cNvSpPr txBox="1"/>
          <p:nvPr/>
        </p:nvSpPr>
        <p:spPr>
          <a:xfrm>
            <a:off x="1229360" y="2412634"/>
            <a:ext cx="870204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Use AI to generate new 2D, tile-based platformer levels from text.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highlight>
                <a:srgbClr val="00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Compare a simple 3-gram (Markov) baseline with an LSTM model.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highlight>
                <a:srgbClr val="00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Evaluate how similar the generated levels are to the originals and if they pass simple playability rules.</a:t>
            </a:r>
          </a:p>
        </p:txBody>
      </p:sp>
    </p:spTree>
    <p:extLst>
      <p:ext uri="{BB962C8B-B14F-4D97-AF65-F5344CB8AC3E}">
        <p14:creationId xmlns:p14="http://schemas.microsoft.com/office/powerpoint/2010/main" val="4224836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F94D5-1FD3-8980-FEEE-AC52E5BA5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4950" y="174514"/>
            <a:ext cx="5607050" cy="1484880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Dataset: 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ASCII Tile Levels</a:t>
            </a:r>
          </a:p>
        </p:txBody>
      </p:sp>
      <p:pic>
        <p:nvPicPr>
          <p:cNvPr id="9" name="Picture Placeholder 8" descr="A video game screen shot&#10;&#10;AI-generated content may be incorrect.">
            <a:extLst>
              <a:ext uri="{FF2B5EF4-FFF2-40B4-BE49-F238E27FC236}">
                <a16:creationId xmlns:a16="http://schemas.microsoft.com/office/drawing/2014/main" id="{FD15C0A4-0024-B2BC-89C5-4B2656EFDAD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3993" r="13993"/>
          <a:stretch>
            <a:fillRect/>
          </a:stretch>
        </p:blipFill>
        <p:spPr>
          <a:xfrm>
            <a:off x="0" y="0"/>
            <a:ext cx="6584950" cy="6858000"/>
          </a:xfr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DB54C0CA-BF39-7CE9-D3FE-6508288EA93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584950" y="2119927"/>
            <a:ext cx="5607050" cy="3877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Manually created a small set of 2D levels as plain text.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Each level uses a small tile vocabulary: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 = ground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= empty space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? = question block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 = enemy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Levels are stored line by line with a fixed width per row.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89E560-92E0-A768-3EA1-881E79CD731B}"/>
              </a:ext>
            </a:extLst>
          </p:cNvPr>
          <p:cNvSpPr txBox="1"/>
          <p:nvPr/>
        </p:nvSpPr>
        <p:spPr>
          <a:xfrm>
            <a:off x="486050" y="1659394"/>
            <a:ext cx="53270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Example training level snippet: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192590-F6FA-7D8C-6E36-65915EEC99BA}"/>
              </a:ext>
            </a:extLst>
          </p:cNvPr>
          <p:cNvSpPr txBox="1"/>
          <p:nvPr/>
        </p:nvSpPr>
        <p:spPr>
          <a:xfrm>
            <a:off x="0" y="6858000"/>
            <a:ext cx="65849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fr.wikipedia.org/wiki/Jeu_en_ligne_massivement_multijoueur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2" name="Picture 11" descr="A black and white lines with a white background&#10;&#10;AI-generated content may be incorrect.">
            <a:extLst>
              <a:ext uri="{FF2B5EF4-FFF2-40B4-BE49-F238E27FC236}">
                <a16:creationId xmlns:a16="http://schemas.microsoft.com/office/drawing/2014/main" id="{6C77E7C5-0A7F-FE46-7CB1-CF1467EE83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44" y="2346758"/>
            <a:ext cx="4744112" cy="246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856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98D78-8B46-DCB3-30C3-010C965F8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</a:p>
        </p:txBody>
      </p:sp>
      <p:pic>
        <p:nvPicPr>
          <p:cNvPr id="9" name="Picture Placeholder 8" descr="A close-up of a sign&#10;&#10;AI-generated content may be incorrect.">
            <a:extLst>
              <a:ext uri="{FF2B5EF4-FFF2-40B4-BE49-F238E27FC236}">
                <a16:creationId xmlns:a16="http://schemas.microsoft.com/office/drawing/2014/main" id="{2C3C2922-D5AC-9938-A603-81EAE7324A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838" r="3838"/>
          <a:stretch>
            <a:fillRect/>
          </a:stretch>
        </p:blipFill>
        <p:spPr>
          <a:xfrm>
            <a:off x="0" y="1573213"/>
            <a:ext cx="7327900" cy="528478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FC5A50-964F-2E55-3F5D-276095D8ED1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5029200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3-gram (Markov) baseline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Predicts each next character based on the previous 2 characters.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 simple and fast.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Captures short-range patterns (like "XX" or "??"), but not long-range structure.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 (character-level RNN)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Reads sequences of characters and learns longer-range patterns.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at modeling global structure of levels.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Trained at character level on the same text corpus as the 3-gram.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824DB5-408D-70BA-325E-8C583B9B7D5B}"/>
              </a:ext>
            </a:extLst>
          </p:cNvPr>
          <p:cNvSpPr txBox="1"/>
          <p:nvPr/>
        </p:nvSpPr>
        <p:spPr>
          <a:xfrm>
            <a:off x="0" y="6858000"/>
            <a:ext cx="73279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picpedia.org/highway-signs/d/data-analysi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165238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1A464-8EE9-C02C-57C3-40A85B2F7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635000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/ Pipeline</a:t>
            </a:r>
          </a:p>
        </p:txBody>
      </p:sp>
      <p:pic>
        <p:nvPicPr>
          <p:cNvPr id="14" name="Picture Placeholder 13" descr="A graph with red and blue dots&#10;&#10;AI-generated content may be incorrect.">
            <a:extLst>
              <a:ext uri="{FF2B5EF4-FFF2-40B4-BE49-F238E27FC236}">
                <a16:creationId xmlns:a16="http://schemas.microsoft.com/office/drawing/2014/main" id="{FA55A4F0-657C-F23D-C060-9730A4D23F6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5363" r="25363"/>
          <a:stretch>
            <a:fillRect/>
          </a:stretch>
        </p:blipFill>
        <p:spPr/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BFFA9A02-A5EB-909A-DB3F-31796C185CD1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612647" y="1150457"/>
            <a:ext cx="6478055" cy="5444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Combine all level text files into a single corpus 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dataset.txt). 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Keep rows at a fixed width and restrict to the tile set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{X, -, ?, E}.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 the 3-gram model on the corpus.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 the LSTM for multiple epochs on the same data.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each model to generate a long sequence of tiles.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Reshape the text into level-like rows.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Compare tile statistics to the original data.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Apply simple playability rules (fixed width, allowed tiles).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F8D804-6437-A1C4-1363-17E8ACBC1162}"/>
              </a:ext>
            </a:extLst>
          </p:cNvPr>
          <p:cNvSpPr txBox="1"/>
          <p:nvPr/>
        </p:nvSpPr>
        <p:spPr>
          <a:xfrm>
            <a:off x="8091732" y="6858000"/>
            <a:ext cx="41002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datascienceblog.net/tags/linear-model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sa/3.0/"/>
              </a:rPr>
              <a:t>CC BY-SA-NC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902986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84BDF-1675-3A01-E002-1CC842301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Details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DC4E890-38F9-070C-C3E5-58E48C404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396547"/>
              </p:ext>
            </p:extLst>
          </p:nvPr>
        </p:nvGraphicFramePr>
        <p:xfrm>
          <a:off x="769144" y="1838960"/>
          <a:ext cx="10653712" cy="4216398"/>
        </p:xfrm>
        <a:graphic>
          <a:graphicData uri="http://schemas.openxmlformats.org/drawingml/2006/table">
            <a:tbl>
              <a:tblPr/>
              <a:tblGrid>
                <a:gridCol w="5326856">
                  <a:extLst>
                    <a:ext uri="{9D8B030D-6E8A-4147-A177-3AD203B41FA5}">
                      <a16:colId xmlns:a16="http://schemas.microsoft.com/office/drawing/2014/main" val="418276745"/>
                    </a:ext>
                  </a:extLst>
                </a:gridCol>
                <a:gridCol w="5326856">
                  <a:extLst>
                    <a:ext uri="{9D8B030D-6E8A-4147-A177-3AD203B41FA5}">
                      <a16:colId xmlns:a16="http://schemas.microsoft.com/office/drawing/2014/main" val="3899631422"/>
                    </a:ext>
                  </a:extLst>
                </a:gridCol>
              </a:tblGrid>
              <a:tr h="7027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Metric</a:t>
                      </a:r>
                      <a:endParaRPr lang="en-US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Value</a:t>
                      </a:r>
                      <a:endParaRPr lang="en-US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2170536"/>
                  </a:ext>
                </a:extLst>
              </a:tr>
              <a:tr h="7027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Corpus Size</a:t>
                      </a:r>
                      <a:endParaRPr lang="en-US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4,907 characters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8139035"/>
                  </a:ext>
                </a:extLst>
              </a:tr>
              <a:tr h="7027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LSTM Epoch 1 Loss</a:t>
                      </a:r>
                      <a:endParaRPr lang="en-US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0.3532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291503"/>
                  </a:ext>
                </a:extLst>
              </a:tr>
              <a:tr h="7027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LSTM Epoch 2 Loss</a:t>
                      </a:r>
                      <a:endParaRPr lang="en-US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0.1840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0286363"/>
                  </a:ext>
                </a:extLst>
              </a:tr>
              <a:tr h="7027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LSTM Epoch 3 Loss</a:t>
                      </a:r>
                      <a:endParaRPr lang="en-US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0.1700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2901051"/>
                  </a:ext>
                </a:extLst>
              </a:tr>
              <a:tr h="7027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/>
                        <a:t>3-gram Training Time</a:t>
                      </a:r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Instant (count-based model)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881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5081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25293-BB4E-7A22-AE53-A9578B619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Qualitative Results: Original vs 3-gram vs LSTM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36BDC8-CAF4-A735-D659-761099C2B733}"/>
              </a:ext>
            </a:extLst>
          </p:cNvPr>
          <p:cNvSpPr txBox="1"/>
          <p:nvPr/>
        </p:nvSpPr>
        <p:spPr>
          <a:xfrm>
            <a:off x="748747" y="1269140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level snippet: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DD1EE4-4EB9-8828-B9FD-12546FF7A400}"/>
              </a:ext>
            </a:extLst>
          </p:cNvPr>
          <p:cNvSpPr txBox="1"/>
          <p:nvPr/>
        </p:nvSpPr>
        <p:spPr>
          <a:xfrm>
            <a:off x="748747" y="3060607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3-gram model sample: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A953C7-0499-484D-3445-69BA7833B05A}"/>
              </a:ext>
            </a:extLst>
          </p:cNvPr>
          <p:cNvSpPr txBox="1"/>
          <p:nvPr/>
        </p:nvSpPr>
        <p:spPr>
          <a:xfrm>
            <a:off x="748747" y="4457844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 model sample:</a:t>
            </a:r>
          </a:p>
        </p:txBody>
      </p:sp>
      <p:pic>
        <p:nvPicPr>
          <p:cNvPr id="8" name="Picture 7" descr="A black and white lines with a white background&#10;&#10;AI-generated content may be incorrect.">
            <a:extLst>
              <a:ext uri="{FF2B5EF4-FFF2-40B4-BE49-F238E27FC236}">
                <a16:creationId xmlns:a16="http://schemas.microsoft.com/office/drawing/2014/main" id="{ECE25C1E-D881-C3AB-94B4-4E3A92BCB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47" y="1680898"/>
            <a:ext cx="4744112" cy="14480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225AE6-0A70-75A2-3CA6-7DB33DF65C76}"/>
              </a:ext>
            </a:extLst>
          </p:cNvPr>
          <p:cNvSpPr txBox="1"/>
          <p:nvPr/>
        </p:nvSpPr>
        <p:spPr>
          <a:xfrm>
            <a:off x="5628958" y="2219853"/>
            <a:ext cx="5224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Original: clean, consistent width, structured platforms.</a:t>
            </a:r>
          </a:p>
        </p:txBody>
      </p:sp>
      <p:pic>
        <p:nvPicPr>
          <p:cNvPr id="11" name="Picture 10" descr="A black and white lines&#10;&#10;AI-generated content may be incorrect.">
            <a:extLst>
              <a:ext uri="{FF2B5EF4-FFF2-40B4-BE49-F238E27FC236}">
                <a16:creationId xmlns:a16="http://schemas.microsoft.com/office/drawing/2014/main" id="{F7E818FE-07BF-515C-DD94-A457FFDF6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47" y="3429000"/>
            <a:ext cx="6887536" cy="10288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457EF2-B24A-1802-2B2D-B7611457FC91}"/>
              </a:ext>
            </a:extLst>
          </p:cNvPr>
          <p:cNvSpPr txBox="1"/>
          <p:nvPr/>
        </p:nvSpPr>
        <p:spPr>
          <a:xfrm>
            <a:off x="7914640" y="3535680"/>
            <a:ext cx="2909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3-gram: noisy and repetitive,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weak global structure.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888A58-A72A-E08C-91DE-87D9094A80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46" y="4827176"/>
            <a:ext cx="8080293" cy="117386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0758F02-4EFC-0419-0E43-D7C41EF873E4}"/>
              </a:ext>
            </a:extLst>
          </p:cNvPr>
          <p:cNvSpPr txBox="1"/>
          <p:nvPr/>
        </p:nvSpPr>
        <p:spPr>
          <a:xfrm>
            <a:off x="9249496" y="4827176"/>
            <a:ext cx="31498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LSTM: more coherent segments, but still some structural issues.</a:t>
            </a:r>
          </a:p>
        </p:txBody>
      </p:sp>
    </p:spTree>
    <p:extLst>
      <p:ext uri="{BB962C8B-B14F-4D97-AF65-F5344CB8AC3E}">
        <p14:creationId xmlns:p14="http://schemas.microsoft.com/office/powerpoint/2010/main" val="176066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8E2A6-16BF-AB54-9401-F26524DA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319223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Quantitative Results</a:t>
            </a:r>
          </a:p>
        </p:txBody>
      </p:sp>
      <p:pic>
        <p:nvPicPr>
          <p:cNvPr id="7" name="Picture Placeholder 6" descr="A blue background with white text and icons&#10;&#10;AI-generated content may be incorrect.">
            <a:extLst>
              <a:ext uri="{FF2B5EF4-FFF2-40B4-BE49-F238E27FC236}">
                <a16:creationId xmlns:a16="http://schemas.microsoft.com/office/drawing/2014/main" id="{E33DF1C7-726F-4356-87CC-F184B314B67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5719" r="25719"/>
          <a:stretch>
            <a:fillRect/>
          </a:stretch>
        </p:blipFill>
        <p:spPr/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AB7CA4B6-5322-7F08-888F-19F5578B9E7B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4441945" y="1063480"/>
            <a:ext cx="7665881" cy="4731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Style similarity (3-gram KL divergence):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KL ≈ 0.0513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between the LSTM sample and the training distribution. </a:t>
            </a:r>
          </a:p>
          <a:p>
            <a:pPr marL="2286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 close to the original distribution (lower is better).</a:t>
            </a:r>
          </a:p>
          <a:p>
            <a:pPr marL="2286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Playability rule check: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Rule: all rows must have the same width and use only allowed tiles.</a:t>
            </a:r>
          </a:p>
          <a:p>
            <a:pPr marL="2286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 for the shown LSTM level: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playable = False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reason = "inconsistent width“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Interpretation: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LSTM successfully matched the tile frequency distribution of the training levels.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structural issues like uneven line length still prevent full playability.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676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5678A-AB10-46F3-68DD-FC9F4A053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&amp; Limitations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Placeholder 11" descr="A person looking at a blueprint&#10;&#10;AI-generated content may be incorrect.">
            <a:extLst>
              <a:ext uri="{FF2B5EF4-FFF2-40B4-BE49-F238E27FC236}">
                <a16:creationId xmlns:a16="http://schemas.microsoft.com/office/drawing/2014/main" id="{0C6D06CD-B18D-DF4C-6744-19D82EEF28C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286" b="2286"/>
          <a:stretch>
            <a:fillRect/>
          </a:stretch>
        </p:blipFill>
        <p:spPr/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E4FB05BA-DCF5-53D1-F4E9-33788BB38FE7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275752" y="1791885"/>
            <a:ext cx="6798656" cy="3274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Small, hand-made dataset (limited variety of levels).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3-gram baseline:</a:t>
            </a:r>
          </a:p>
          <a:p>
            <a:pPr marL="2286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Often produces noisy, repetitive patterns.</a:t>
            </a:r>
          </a:p>
          <a:p>
            <a:pPr marL="2286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Fails to maintain coherent level structure.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LSTM:</a:t>
            </a:r>
          </a:p>
          <a:p>
            <a:pPr marL="2286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Sometimes generates lines that are too long or inconsistent in width.</a:t>
            </a:r>
          </a:p>
          <a:p>
            <a:pPr marL="2286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 hard constraints to guarantee full playability.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Limited time for hyperparameter tuning and more advanced models.</a:t>
            </a:r>
          </a:p>
        </p:txBody>
      </p:sp>
    </p:spTree>
    <p:extLst>
      <p:ext uri="{BB962C8B-B14F-4D97-AF65-F5344CB8AC3E}">
        <p14:creationId xmlns:p14="http://schemas.microsoft.com/office/powerpoint/2010/main" val="3844221327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" id="{83D43F4A-02D5-42AD-9542-27487597C212}" vid="{14154C61-C2E2-42F2-9833-4EC39495D4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736</Words>
  <Application>Microsoft Office PowerPoint</Application>
  <PresentationFormat>Widescreen</PresentationFormat>
  <Paragraphs>109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Arial</vt:lpstr>
      <vt:lpstr>Neue Haas Grotesk Text Pro</vt:lpstr>
      <vt:lpstr>Times New Roman</vt:lpstr>
      <vt:lpstr>Helena</vt:lpstr>
      <vt:lpstr>AI for Generating Game Levels</vt:lpstr>
      <vt:lpstr>PowerPoint Presentation</vt:lpstr>
      <vt:lpstr>Dataset:  ASCII Tile Levels</vt:lpstr>
      <vt:lpstr>Models</vt:lpstr>
      <vt:lpstr>Methodology / Pipeline</vt:lpstr>
      <vt:lpstr>Training Details</vt:lpstr>
      <vt:lpstr>Qualitative Results: Original vs 3-gram vs LSTM</vt:lpstr>
      <vt:lpstr>Quantitative Results</vt:lpstr>
      <vt:lpstr>Challenges &amp; Limitations </vt:lpstr>
      <vt:lpstr>Conclusion &amp; Future Work</vt:lpstr>
      <vt:lpstr>Code, Demo, and Repository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Tye Kates</dc:creator>
  <cp:lastModifiedBy>Tye Kates</cp:lastModifiedBy>
  <cp:revision>1</cp:revision>
  <dcterms:created xsi:type="dcterms:W3CDTF">2025-11-27T19:07:36Z</dcterms:created>
  <dcterms:modified xsi:type="dcterms:W3CDTF">2025-11-27T21:28:11Z</dcterms:modified>
</cp:coreProperties>
</file>